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8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76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81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37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8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643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52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75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24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18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08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0A8C4-0135-4E59-9A0C-2F3025EE6E91}" type="datetimeFigureOut">
              <a:rPr lang="zh-CN" altLang="en-US" smtClean="0"/>
              <a:t>2019/12/17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01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450" y="642795"/>
            <a:ext cx="48006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716040" y="4619340"/>
            <a:ext cx="71107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 Comparison of the log2 (FC) of 9 selected genes using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 analysis. Both the log2 transformed values of relative expression of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 and fold changes of RNA-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seq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were used for linear regression. The Pearson’s correlation coefficient was used to measure the linear correlation of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 and RNA-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seq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analysis.</a:t>
            </a:r>
            <a:endParaRPr lang="zh-CN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9392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 jw</cp:lastModifiedBy>
  <cp:revision>3</cp:revision>
  <dcterms:created xsi:type="dcterms:W3CDTF">2019-12-16T14:37:47Z</dcterms:created>
  <dcterms:modified xsi:type="dcterms:W3CDTF">2019-12-17T02:24:33Z</dcterms:modified>
</cp:coreProperties>
</file>